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10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9B01E-F5FB-493F-96D1-AD30285F26DA}" type="doc">
      <dgm:prSet loTypeId="urn:microsoft.com/office/officeart/2005/8/layout/radial6" loCatId="cycle" qsTypeId="urn:microsoft.com/office/officeart/2005/8/quickstyle/3d7" qsCatId="3D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75EBCFE1-B1D0-4B41-9CB0-AAEC6C823D87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1" action="ppaction://hlinksldjump"/>
            </a:rPr>
            <a:t>E.J.S</a:t>
          </a:r>
          <a:endParaRPr lang="es-ES" dirty="0"/>
        </a:p>
      </dgm:t>
    </dgm:pt>
    <dgm:pt modelId="{E4429706-8BFB-48B1-80B1-A99E03E59751}" type="parTrans" cxnId="{F7AB66A9-1C8D-4263-BB55-BDDFAF684726}">
      <dgm:prSet/>
      <dgm:spPr/>
      <dgm:t>
        <a:bodyPr/>
        <a:lstStyle/>
        <a:p>
          <a:endParaRPr lang="es-ES"/>
        </a:p>
      </dgm:t>
    </dgm:pt>
    <dgm:pt modelId="{D59960F3-E1EE-435F-B203-D0834331F6D6}" type="sibTrans" cxnId="{F7AB66A9-1C8D-4263-BB55-BDDFAF684726}">
      <dgm:prSet/>
      <dgm:spPr/>
      <dgm:t>
        <a:bodyPr/>
        <a:lstStyle/>
        <a:p>
          <a:endParaRPr lang="es-ES"/>
        </a:p>
      </dgm:t>
    </dgm:pt>
    <dgm:pt modelId="{726F4527-BECB-4752-8212-AADF17A58368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2" action="ppaction://hlinksldjump"/>
            </a:rPr>
            <a:t>Espiritualidad de lo cotidiano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224A9C45-0FE8-4C19-9027-0BBAC8A52B40}" type="parTrans" cxnId="{92141C2C-315B-4113-BEE4-D5244154BFFC}">
      <dgm:prSet/>
      <dgm:spPr/>
      <dgm:t>
        <a:bodyPr/>
        <a:lstStyle/>
        <a:p>
          <a:endParaRPr lang="es-ES"/>
        </a:p>
      </dgm:t>
    </dgm:pt>
    <dgm:pt modelId="{B26D5A3A-A77C-4DBC-9DDB-7FC1D4087686}" type="sibTrans" cxnId="{92141C2C-315B-4113-BEE4-D5244154BFFC}">
      <dgm:prSet/>
      <dgm:spPr/>
      <dgm:t>
        <a:bodyPr/>
        <a:lstStyle/>
        <a:p>
          <a:endParaRPr lang="es-ES"/>
        </a:p>
      </dgm:t>
    </dgm:pt>
    <dgm:pt modelId="{33C54200-3476-43C3-BCC3-54F08917D6B1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3" action="ppaction://hlinksldjump"/>
            </a:rPr>
            <a:t>Espiritualidad de la alegría y el optimismo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6AF723A2-7943-485C-A2BA-42F37AA33EBE}" type="parTrans" cxnId="{026938EF-87FA-425E-A68F-1D3D56055AB0}">
      <dgm:prSet/>
      <dgm:spPr/>
      <dgm:t>
        <a:bodyPr/>
        <a:lstStyle/>
        <a:p>
          <a:endParaRPr lang="es-ES"/>
        </a:p>
      </dgm:t>
    </dgm:pt>
    <dgm:pt modelId="{39045A36-6F45-47DA-9B4C-EA90F538D2DE}" type="sibTrans" cxnId="{026938EF-87FA-425E-A68F-1D3D56055AB0}">
      <dgm:prSet/>
      <dgm:spPr/>
      <dgm:t>
        <a:bodyPr/>
        <a:lstStyle/>
        <a:p>
          <a:endParaRPr lang="es-ES"/>
        </a:p>
      </dgm:t>
    </dgm:pt>
    <dgm:pt modelId="{924ACBA7-3843-4ED5-A02A-767AF0749789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4" action="ppaction://hlinksldjump"/>
            </a:rPr>
            <a:t>Espiritualidad de la amistad con Jesús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38B30CF7-33CF-4EAC-8E5E-11F35455F83F}" type="parTrans" cxnId="{52FC9009-C3DC-4A9C-8152-92D0E8010412}">
      <dgm:prSet/>
      <dgm:spPr/>
      <dgm:t>
        <a:bodyPr/>
        <a:lstStyle/>
        <a:p>
          <a:endParaRPr lang="es-ES"/>
        </a:p>
      </dgm:t>
    </dgm:pt>
    <dgm:pt modelId="{C82D1F6F-8539-4E98-8C46-FDAA48313221}" type="sibTrans" cxnId="{52FC9009-C3DC-4A9C-8152-92D0E8010412}">
      <dgm:prSet/>
      <dgm:spPr/>
      <dgm:t>
        <a:bodyPr/>
        <a:lstStyle/>
        <a:p>
          <a:endParaRPr lang="es-ES"/>
        </a:p>
      </dgm:t>
    </dgm:pt>
    <dgm:pt modelId="{79154C71-42EC-4FDB-BE03-74A20344A422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5" action="ppaction://hlinksldjump"/>
            </a:rPr>
            <a:t>Espiritualidad de comunión eclesial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8BBD9B37-9EBE-4792-8928-74F539227240}" type="parTrans" cxnId="{DCAA526F-EDEE-43C7-8EE6-AB1FBF61500F}">
      <dgm:prSet/>
      <dgm:spPr/>
      <dgm:t>
        <a:bodyPr/>
        <a:lstStyle/>
        <a:p>
          <a:endParaRPr lang="es-ES"/>
        </a:p>
      </dgm:t>
    </dgm:pt>
    <dgm:pt modelId="{99547798-6F09-4F03-B026-22B998F5F5B4}" type="sibTrans" cxnId="{DCAA526F-EDEE-43C7-8EE6-AB1FBF61500F}">
      <dgm:prSet/>
      <dgm:spPr/>
      <dgm:t>
        <a:bodyPr/>
        <a:lstStyle/>
        <a:p>
          <a:endParaRPr lang="es-ES"/>
        </a:p>
      </dgm:t>
    </dgm:pt>
    <dgm:pt modelId="{F4A13565-AD61-409E-B09A-9BBD72C4A55D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6" action="ppaction://hlinksldjump"/>
            </a:rPr>
            <a:t>Espiritualidad de servicio responsable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FED21232-286B-490D-B575-72DA89563A8C}" type="parTrans" cxnId="{BF393CBC-7C3F-49C4-AE42-147A7C226DB7}">
      <dgm:prSet/>
      <dgm:spPr/>
      <dgm:t>
        <a:bodyPr/>
        <a:lstStyle/>
        <a:p>
          <a:endParaRPr lang="es-ES"/>
        </a:p>
      </dgm:t>
    </dgm:pt>
    <dgm:pt modelId="{6EAADEB7-041E-4267-91BB-7D67941DFD2C}" type="sibTrans" cxnId="{BF393CBC-7C3F-49C4-AE42-147A7C226DB7}">
      <dgm:prSet/>
      <dgm:spPr/>
      <dgm:t>
        <a:bodyPr/>
        <a:lstStyle/>
        <a:p>
          <a:endParaRPr lang="es-ES"/>
        </a:p>
      </dgm:t>
    </dgm:pt>
    <dgm:pt modelId="{0DD63B95-4BC0-4F40-91F0-3ED5DDA4B7B2}" type="pres">
      <dgm:prSet presAssocID="{FC99B01E-F5FB-493F-96D1-AD30285F26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572A84-BA71-4083-BC2B-9225E2CC372C}" type="pres">
      <dgm:prSet presAssocID="{75EBCFE1-B1D0-4B41-9CB0-AAEC6C823D87}" presName="centerShape" presStyleLbl="node0" presStyleIdx="0" presStyleCnt="1"/>
      <dgm:spPr/>
      <dgm:t>
        <a:bodyPr/>
        <a:lstStyle/>
        <a:p>
          <a:endParaRPr lang="es-ES"/>
        </a:p>
      </dgm:t>
    </dgm:pt>
    <dgm:pt modelId="{07A98D08-8282-47AE-85F1-65D527600738}" type="pres">
      <dgm:prSet presAssocID="{726F4527-BECB-4752-8212-AADF17A58368}" presName="node" presStyleLbl="node1" presStyleIdx="0" presStyleCnt="5" custScaleX="114981" custScaleY="1052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763B74-78CD-417F-BBFB-8899C46B8995}" type="pres">
      <dgm:prSet presAssocID="{726F4527-BECB-4752-8212-AADF17A58368}" presName="dummy" presStyleCnt="0"/>
      <dgm:spPr/>
      <dgm:t>
        <a:bodyPr/>
        <a:lstStyle/>
        <a:p>
          <a:endParaRPr lang="es-ES"/>
        </a:p>
      </dgm:t>
    </dgm:pt>
    <dgm:pt modelId="{36C539EE-42F5-42EC-A51C-040608B346C5}" type="pres">
      <dgm:prSet presAssocID="{B26D5A3A-A77C-4DBC-9DDB-7FC1D4087686}" presName="sibTrans" presStyleLbl="sibTrans2D1" presStyleIdx="0" presStyleCnt="5"/>
      <dgm:spPr/>
      <dgm:t>
        <a:bodyPr/>
        <a:lstStyle/>
        <a:p>
          <a:endParaRPr lang="es-ES"/>
        </a:p>
      </dgm:t>
    </dgm:pt>
    <dgm:pt modelId="{587EBE61-6583-4C51-A36E-99BAE0FBF2E3}" type="pres">
      <dgm:prSet presAssocID="{33C54200-3476-43C3-BCC3-54F08917D6B1}" presName="node" presStyleLbl="node1" presStyleIdx="1" presStyleCnt="5" custScaleX="112607" custScaleY="1058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E25D26-C0FB-4227-8635-FEB91915D123}" type="pres">
      <dgm:prSet presAssocID="{33C54200-3476-43C3-BCC3-54F08917D6B1}" presName="dummy" presStyleCnt="0"/>
      <dgm:spPr/>
      <dgm:t>
        <a:bodyPr/>
        <a:lstStyle/>
        <a:p>
          <a:endParaRPr lang="es-ES"/>
        </a:p>
      </dgm:t>
    </dgm:pt>
    <dgm:pt modelId="{E520B0B3-7C2E-4D6F-B330-00D19EB85D97}" type="pres">
      <dgm:prSet presAssocID="{39045A36-6F45-47DA-9B4C-EA90F538D2DE}" presName="sibTrans" presStyleLbl="sibTrans2D1" presStyleIdx="1" presStyleCnt="5"/>
      <dgm:spPr/>
      <dgm:t>
        <a:bodyPr/>
        <a:lstStyle/>
        <a:p>
          <a:endParaRPr lang="es-ES"/>
        </a:p>
      </dgm:t>
    </dgm:pt>
    <dgm:pt modelId="{A8625309-C5E1-4D7A-AA7F-3B31B40CA437}" type="pres">
      <dgm:prSet presAssocID="{924ACBA7-3843-4ED5-A02A-767AF0749789}" presName="node" presStyleLbl="node1" presStyleIdx="2" presStyleCnt="5" custScaleX="107423" custScaleY="986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511B24-3779-4381-9D49-189AB72ED1E3}" type="pres">
      <dgm:prSet presAssocID="{924ACBA7-3843-4ED5-A02A-767AF0749789}" presName="dummy" presStyleCnt="0"/>
      <dgm:spPr/>
      <dgm:t>
        <a:bodyPr/>
        <a:lstStyle/>
        <a:p>
          <a:endParaRPr lang="es-ES"/>
        </a:p>
      </dgm:t>
    </dgm:pt>
    <dgm:pt modelId="{9DE10487-6525-4168-9381-DABB119BADAE}" type="pres">
      <dgm:prSet presAssocID="{C82D1F6F-8539-4E98-8C46-FDAA48313221}" presName="sibTrans" presStyleLbl="sibTrans2D1" presStyleIdx="2" presStyleCnt="5"/>
      <dgm:spPr/>
      <dgm:t>
        <a:bodyPr/>
        <a:lstStyle/>
        <a:p>
          <a:endParaRPr lang="es-ES"/>
        </a:p>
      </dgm:t>
    </dgm:pt>
    <dgm:pt modelId="{9568F44A-2C0D-4495-874C-1C7D06512B0A}" type="pres">
      <dgm:prSet presAssocID="{79154C71-42EC-4FDB-BE03-74A20344A422}" presName="node" presStyleLbl="node1" presStyleIdx="3" presStyleCnt="5" custScaleX="110001" custScaleY="986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476436-ABE5-4D53-B136-3181AAB8636D}" type="pres">
      <dgm:prSet presAssocID="{79154C71-42EC-4FDB-BE03-74A20344A422}" presName="dummy" presStyleCnt="0"/>
      <dgm:spPr/>
      <dgm:t>
        <a:bodyPr/>
        <a:lstStyle/>
        <a:p>
          <a:endParaRPr lang="es-ES"/>
        </a:p>
      </dgm:t>
    </dgm:pt>
    <dgm:pt modelId="{88684E31-2423-4C7D-96ED-B95CEB8103F0}" type="pres">
      <dgm:prSet presAssocID="{99547798-6F09-4F03-B026-22B998F5F5B4}" presName="sibTrans" presStyleLbl="sibTrans2D1" presStyleIdx="3" presStyleCnt="5"/>
      <dgm:spPr/>
      <dgm:t>
        <a:bodyPr/>
        <a:lstStyle/>
        <a:p>
          <a:endParaRPr lang="es-ES"/>
        </a:p>
      </dgm:t>
    </dgm:pt>
    <dgm:pt modelId="{36A558AF-5761-4789-B7A9-716F3CF801C3}" type="pres">
      <dgm:prSet presAssocID="{F4A13565-AD61-409E-B09A-9BBD72C4A55D}" presName="node" presStyleLbl="node1" presStyleIdx="4" presStyleCnt="5" custScaleX="109566" custScaleY="948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EB24E7-0D61-468D-80EC-82AC341BB05A}" type="pres">
      <dgm:prSet presAssocID="{F4A13565-AD61-409E-B09A-9BBD72C4A55D}" presName="dummy" presStyleCnt="0"/>
      <dgm:spPr/>
      <dgm:t>
        <a:bodyPr/>
        <a:lstStyle/>
        <a:p>
          <a:endParaRPr lang="es-ES"/>
        </a:p>
      </dgm:t>
    </dgm:pt>
    <dgm:pt modelId="{7FF626FB-DC93-40A0-BC0D-580CB92E2DB6}" type="pres">
      <dgm:prSet presAssocID="{6EAADEB7-041E-4267-91BB-7D67941DFD2C}" presName="sibTrans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F7AB66A9-1C8D-4263-BB55-BDDFAF684726}" srcId="{FC99B01E-F5FB-493F-96D1-AD30285F26DA}" destId="{75EBCFE1-B1D0-4B41-9CB0-AAEC6C823D87}" srcOrd="0" destOrd="0" parTransId="{E4429706-8BFB-48B1-80B1-A99E03E59751}" sibTransId="{D59960F3-E1EE-435F-B203-D0834331F6D6}"/>
    <dgm:cxn modelId="{C8B5CA2F-E3A4-4F8A-9ACE-881743836812}" type="presOf" srcId="{924ACBA7-3843-4ED5-A02A-767AF0749789}" destId="{A8625309-C5E1-4D7A-AA7F-3B31B40CA437}" srcOrd="0" destOrd="0" presId="urn:microsoft.com/office/officeart/2005/8/layout/radial6"/>
    <dgm:cxn modelId="{BF393CBC-7C3F-49C4-AE42-147A7C226DB7}" srcId="{75EBCFE1-B1D0-4B41-9CB0-AAEC6C823D87}" destId="{F4A13565-AD61-409E-B09A-9BBD72C4A55D}" srcOrd="4" destOrd="0" parTransId="{FED21232-286B-490D-B575-72DA89563A8C}" sibTransId="{6EAADEB7-041E-4267-91BB-7D67941DFD2C}"/>
    <dgm:cxn modelId="{026938EF-87FA-425E-A68F-1D3D56055AB0}" srcId="{75EBCFE1-B1D0-4B41-9CB0-AAEC6C823D87}" destId="{33C54200-3476-43C3-BCC3-54F08917D6B1}" srcOrd="1" destOrd="0" parTransId="{6AF723A2-7943-485C-A2BA-42F37AA33EBE}" sibTransId="{39045A36-6F45-47DA-9B4C-EA90F538D2DE}"/>
    <dgm:cxn modelId="{E44B6062-8B2C-4F0D-B83E-2A9C728B3E76}" type="presOf" srcId="{75EBCFE1-B1D0-4B41-9CB0-AAEC6C823D87}" destId="{92572A84-BA71-4083-BC2B-9225E2CC372C}" srcOrd="0" destOrd="0" presId="urn:microsoft.com/office/officeart/2005/8/layout/radial6"/>
    <dgm:cxn modelId="{D836E22F-1714-4A62-A27A-1B4C846D0DE2}" type="presOf" srcId="{33C54200-3476-43C3-BCC3-54F08917D6B1}" destId="{587EBE61-6583-4C51-A36E-99BAE0FBF2E3}" srcOrd="0" destOrd="0" presId="urn:microsoft.com/office/officeart/2005/8/layout/radial6"/>
    <dgm:cxn modelId="{92141C2C-315B-4113-BEE4-D5244154BFFC}" srcId="{75EBCFE1-B1D0-4B41-9CB0-AAEC6C823D87}" destId="{726F4527-BECB-4752-8212-AADF17A58368}" srcOrd="0" destOrd="0" parTransId="{224A9C45-0FE8-4C19-9027-0BBAC8A52B40}" sibTransId="{B26D5A3A-A77C-4DBC-9DDB-7FC1D4087686}"/>
    <dgm:cxn modelId="{A907C363-0FEF-499B-8626-9614D4FE9DC3}" type="presOf" srcId="{F4A13565-AD61-409E-B09A-9BBD72C4A55D}" destId="{36A558AF-5761-4789-B7A9-716F3CF801C3}" srcOrd="0" destOrd="0" presId="urn:microsoft.com/office/officeart/2005/8/layout/radial6"/>
    <dgm:cxn modelId="{B714B787-9E39-4A24-8A19-B6B9159155B8}" type="presOf" srcId="{C82D1F6F-8539-4E98-8C46-FDAA48313221}" destId="{9DE10487-6525-4168-9381-DABB119BADAE}" srcOrd="0" destOrd="0" presId="urn:microsoft.com/office/officeart/2005/8/layout/radial6"/>
    <dgm:cxn modelId="{D3D218E8-7F50-488D-A867-6932E08D5010}" type="presOf" srcId="{FC99B01E-F5FB-493F-96D1-AD30285F26DA}" destId="{0DD63B95-4BC0-4F40-91F0-3ED5DDA4B7B2}" srcOrd="0" destOrd="0" presId="urn:microsoft.com/office/officeart/2005/8/layout/radial6"/>
    <dgm:cxn modelId="{03D9DE0C-BD32-4258-A1B7-18C9B2CAB426}" type="presOf" srcId="{79154C71-42EC-4FDB-BE03-74A20344A422}" destId="{9568F44A-2C0D-4495-874C-1C7D06512B0A}" srcOrd="0" destOrd="0" presId="urn:microsoft.com/office/officeart/2005/8/layout/radial6"/>
    <dgm:cxn modelId="{C589074F-2F1D-4AF6-8633-EB8B47DCB309}" type="presOf" srcId="{B26D5A3A-A77C-4DBC-9DDB-7FC1D4087686}" destId="{36C539EE-42F5-42EC-A51C-040608B346C5}" srcOrd="0" destOrd="0" presId="urn:microsoft.com/office/officeart/2005/8/layout/radial6"/>
    <dgm:cxn modelId="{00FD629E-4FAD-464B-BD1D-01F30D4D11CF}" type="presOf" srcId="{99547798-6F09-4F03-B026-22B998F5F5B4}" destId="{88684E31-2423-4C7D-96ED-B95CEB8103F0}" srcOrd="0" destOrd="0" presId="urn:microsoft.com/office/officeart/2005/8/layout/radial6"/>
    <dgm:cxn modelId="{DCAA526F-EDEE-43C7-8EE6-AB1FBF61500F}" srcId="{75EBCFE1-B1D0-4B41-9CB0-AAEC6C823D87}" destId="{79154C71-42EC-4FDB-BE03-74A20344A422}" srcOrd="3" destOrd="0" parTransId="{8BBD9B37-9EBE-4792-8928-74F539227240}" sibTransId="{99547798-6F09-4F03-B026-22B998F5F5B4}"/>
    <dgm:cxn modelId="{9A6519B0-8394-4C70-8A7B-2DD47488AC1E}" type="presOf" srcId="{39045A36-6F45-47DA-9B4C-EA90F538D2DE}" destId="{E520B0B3-7C2E-4D6F-B330-00D19EB85D97}" srcOrd="0" destOrd="0" presId="urn:microsoft.com/office/officeart/2005/8/layout/radial6"/>
    <dgm:cxn modelId="{52FC9009-C3DC-4A9C-8152-92D0E8010412}" srcId="{75EBCFE1-B1D0-4B41-9CB0-AAEC6C823D87}" destId="{924ACBA7-3843-4ED5-A02A-767AF0749789}" srcOrd="2" destOrd="0" parTransId="{38B30CF7-33CF-4EAC-8E5E-11F35455F83F}" sibTransId="{C82D1F6F-8539-4E98-8C46-FDAA48313221}"/>
    <dgm:cxn modelId="{16C7227C-831C-44CC-9931-5A82F9DE3AAA}" type="presOf" srcId="{726F4527-BECB-4752-8212-AADF17A58368}" destId="{07A98D08-8282-47AE-85F1-65D527600738}" srcOrd="0" destOrd="0" presId="urn:microsoft.com/office/officeart/2005/8/layout/radial6"/>
    <dgm:cxn modelId="{C9B84F53-D9BC-4696-A087-53DD9B9190C7}" type="presOf" srcId="{6EAADEB7-041E-4267-91BB-7D67941DFD2C}" destId="{7FF626FB-DC93-40A0-BC0D-580CB92E2DB6}" srcOrd="0" destOrd="0" presId="urn:microsoft.com/office/officeart/2005/8/layout/radial6"/>
    <dgm:cxn modelId="{9E3012D6-EC8D-4337-B18F-E4931910DD07}" type="presParOf" srcId="{0DD63B95-4BC0-4F40-91F0-3ED5DDA4B7B2}" destId="{92572A84-BA71-4083-BC2B-9225E2CC372C}" srcOrd="0" destOrd="0" presId="urn:microsoft.com/office/officeart/2005/8/layout/radial6"/>
    <dgm:cxn modelId="{546FBD8B-E4A5-4EE8-A471-573EC7C69C02}" type="presParOf" srcId="{0DD63B95-4BC0-4F40-91F0-3ED5DDA4B7B2}" destId="{07A98D08-8282-47AE-85F1-65D527600738}" srcOrd="1" destOrd="0" presId="urn:microsoft.com/office/officeart/2005/8/layout/radial6"/>
    <dgm:cxn modelId="{447AB960-B890-44BE-B338-0FDF80D37EC8}" type="presParOf" srcId="{0DD63B95-4BC0-4F40-91F0-3ED5DDA4B7B2}" destId="{97763B74-78CD-417F-BBFB-8899C46B8995}" srcOrd="2" destOrd="0" presId="urn:microsoft.com/office/officeart/2005/8/layout/radial6"/>
    <dgm:cxn modelId="{7BC974AB-2323-4216-8016-8912725DBC27}" type="presParOf" srcId="{0DD63B95-4BC0-4F40-91F0-3ED5DDA4B7B2}" destId="{36C539EE-42F5-42EC-A51C-040608B346C5}" srcOrd="3" destOrd="0" presId="urn:microsoft.com/office/officeart/2005/8/layout/radial6"/>
    <dgm:cxn modelId="{EFE4F439-1926-4793-AE7C-E522DB24FB25}" type="presParOf" srcId="{0DD63B95-4BC0-4F40-91F0-3ED5DDA4B7B2}" destId="{587EBE61-6583-4C51-A36E-99BAE0FBF2E3}" srcOrd="4" destOrd="0" presId="urn:microsoft.com/office/officeart/2005/8/layout/radial6"/>
    <dgm:cxn modelId="{2517C221-2B3D-44EF-ADB7-9E154A52DAAD}" type="presParOf" srcId="{0DD63B95-4BC0-4F40-91F0-3ED5DDA4B7B2}" destId="{22E25D26-C0FB-4227-8635-FEB91915D123}" srcOrd="5" destOrd="0" presId="urn:microsoft.com/office/officeart/2005/8/layout/radial6"/>
    <dgm:cxn modelId="{91FF48FE-FD52-4B6B-85EC-FF17CFA11F61}" type="presParOf" srcId="{0DD63B95-4BC0-4F40-91F0-3ED5DDA4B7B2}" destId="{E520B0B3-7C2E-4D6F-B330-00D19EB85D97}" srcOrd="6" destOrd="0" presId="urn:microsoft.com/office/officeart/2005/8/layout/radial6"/>
    <dgm:cxn modelId="{E713239D-2628-4BAD-953A-61722CAC524B}" type="presParOf" srcId="{0DD63B95-4BC0-4F40-91F0-3ED5DDA4B7B2}" destId="{A8625309-C5E1-4D7A-AA7F-3B31B40CA437}" srcOrd="7" destOrd="0" presId="urn:microsoft.com/office/officeart/2005/8/layout/radial6"/>
    <dgm:cxn modelId="{A7D1D327-979F-4503-919A-062496CDC4A6}" type="presParOf" srcId="{0DD63B95-4BC0-4F40-91F0-3ED5DDA4B7B2}" destId="{74511B24-3779-4381-9D49-189AB72ED1E3}" srcOrd="8" destOrd="0" presId="urn:microsoft.com/office/officeart/2005/8/layout/radial6"/>
    <dgm:cxn modelId="{0DA10C88-AF10-45ED-AFC2-81EDED761B4A}" type="presParOf" srcId="{0DD63B95-4BC0-4F40-91F0-3ED5DDA4B7B2}" destId="{9DE10487-6525-4168-9381-DABB119BADAE}" srcOrd="9" destOrd="0" presId="urn:microsoft.com/office/officeart/2005/8/layout/radial6"/>
    <dgm:cxn modelId="{5E291B73-6CC0-4BDA-923A-E221D529100C}" type="presParOf" srcId="{0DD63B95-4BC0-4F40-91F0-3ED5DDA4B7B2}" destId="{9568F44A-2C0D-4495-874C-1C7D06512B0A}" srcOrd="10" destOrd="0" presId="urn:microsoft.com/office/officeart/2005/8/layout/radial6"/>
    <dgm:cxn modelId="{B74BC1AA-1D4A-44FE-BA82-3BFC832641F7}" type="presParOf" srcId="{0DD63B95-4BC0-4F40-91F0-3ED5DDA4B7B2}" destId="{16476436-ABE5-4D53-B136-3181AAB8636D}" srcOrd="11" destOrd="0" presId="urn:microsoft.com/office/officeart/2005/8/layout/radial6"/>
    <dgm:cxn modelId="{830AD4DB-F317-4D56-AC6C-7DFC38E21170}" type="presParOf" srcId="{0DD63B95-4BC0-4F40-91F0-3ED5DDA4B7B2}" destId="{88684E31-2423-4C7D-96ED-B95CEB8103F0}" srcOrd="12" destOrd="0" presId="urn:microsoft.com/office/officeart/2005/8/layout/radial6"/>
    <dgm:cxn modelId="{4A7636AC-70CE-4B62-BB72-7D3C1CA8AA63}" type="presParOf" srcId="{0DD63B95-4BC0-4F40-91F0-3ED5DDA4B7B2}" destId="{36A558AF-5761-4789-B7A9-716F3CF801C3}" srcOrd="13" destOrd="0" presId="urn:microsoft.com/office/officeart/2005/8/layout/radial6"/>
    <dgm:cxn modelId="{06780364-DC75-4006-9476-47B1BF4F053E}" type="presParOf" srcId="{0DD63B95-4BC0-4F40-91F0-3ED5DDA4B7B2}" destId="{0FEB24E7-0D61-468D-80EC-82AC341BB05A}" srcOrd="14" destOrd="0" presId="urn:microsoft.com/office/officeart/2005/8/layout/radial6"/>
    <dgm:cxn modelId="{E5569343-6CB1-4DEE-96D1-89DAA048E91A}" type="presParOf" srcId="{0DD63B95-4BC0-4F40-91F0-3ED5DDA4B7B2}" destId="{7FF626FB-DC93-40A0-BC0D-580CB92E2DB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626FB-DC93-40A0-BC0D-580CB92E2DB6}">
      <dsp:nvSpPr>
        <dsp:cNvPr id="0" name=""/>
        <dsp:cNvSpPr/>
      </dsp:nvSpPr>
      <dsp:spPr>
        <a:xfrm>
          <a:off x="1655458" y="698989"/>
          <a:ext cx="4525087" cy="4525087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shade val="90000"/>
            <a:hueOff val="233350"/>
            <a:satOff val="-469"/>
            <a:lumOff val="2358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684E31-2423-4C7D-96ED-B95CEB8103F0}">
      <dsp:nvSpPr>
        <dsp:cNvPr id="0" name=""/>
        <dsp:cNvSpPr/>
      </dsp:nvSpPr>
      <dsp:spPr>
        <a:xfrm>
          <a:off x="1655458" y="698989"/>
          <a:ext cx="4525087" cy="4525087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shade val="90000"/>
            <a:hueOff val="175012"/>
            <a:satOff val="-352"/>
            <a:lumOff val="1769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E10487-6525-4168-9381-DABB119BADAE}">
      <dsp:nvSpPr>
        <dsp:cNvPr id="0" name=""/>
        <dsp:cNvSpPr/>
      </dsp:nvSpPr>
      <dsp:spPr>
        <a:xfrm>
          <a:off x="1655458" y="698989"/>
          <a:ext cx="4525087" cy="4525087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shade val="90000"/>
            <a:hueOff val="116675"/>
            <a:satOff val="-234"/>
            <a:lumOff val="1179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20B0B3-7C2E-4D6F-B330-00D19EB85D97}">
      <dsp:nvSpPr>
        <dsp:cNvPr id="0" name=""/>
        <dsp:cNvSpPr/>
      </dsp:nvSpPr>
      <dsp:spPr>
        <a:xfrm>
          <a:off x="1655458" y="698989"/>
          <a:ext cx="4525087" cy="4525087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shade val="90000"/>
            <a:hueOff val="58337"/>
            <a:satOff val="-117"/>
            <a:lumOff val="5897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C539EE-42F5-42EC-A51C-040608B346C5}">
      <dsp:nvSpPr>
        <dsp:cNvPr id="0" name=""/>
        <dsp:cNvSpPr/>
      </dsp:nvSpPr>
      <dsp:spPr>
        <a:xfrm>
          <a:off x="1655458" y="698989"/>
          <a:ext cx="4525087" cy="4525087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572A84-BA71-4083-BC2B-9225E2CC372C}">
      <dsp:nvSpPr>
        <dsp:cNvPr id="0" name=""/>
        <dsp:cNvSpPr/>
      </dsp:nvSpPr>
      <dsp:spPr>
        <a:xfrm>
          <a:off x="2876256" y="1919786"/>
          <a:ext cx="2083492" cy="2083492"/>
        </a:xfrm>
        <a:prstGeom prst="ellipse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>
              <a:hlinkClick xmlns:r="http://schemas.openxmlformats.org/officeDocument/2006/relationships" r:id="" action="ppaction://hlinksldjump"/>
            </a:rPr>
            <a:t>E.J.S</a:t>
          </a:r>
          <a:endParaRPr lang="es-ES" sz="4300" kern="1200" dirty="0"/>
        </a:p>
      </dsp:txBody>
      <dsp:txXfrm>
        <a:off x="3181376" y="2224906"/>
        <a:ext cx="1473252" cy="1473252"/>
      </dsp:txXfrm>
    </dsp:sp>
    <dsp:sp modelId="{07A98D08-8282-47AE-85F1-65D527600738}">
      <dsp:nvSpPr>
        <dsp:cNvPr id="0" name=""/>
        <dsp:cNvSpPr/>
      </dsp:nvSpPr>
      <dsp:spPr>
        <a:xfrm>
          <a:off x="3079535" y="-16100"/>
          <a:ext cx="1676934" cy="153518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Espiritualidad de lo cotidiano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3325116" y="208723"/>
        <a:ext cx="1185772" cy="1085541"/>
      </dsp:txXfrm>
    </dsp:sp>
    <dsp:sp modelId="{587EBE61-6583-4C51-A36E-99BAE0FBF2E3}">
      <dsp:nvSpPr>
        <dsp:cNvPr id="0" name=""/>
        <dsp:cNvSpPr/>
      </dsp:nvSpPr>
      <dsp:spPr>
        <a:xfrm>
          <a:off x="5198719" y="1506667"/>
          <a:ext cx="1642310" cy="154385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Espiritualidad de la alegría y el optimismo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5439230" y="1732759"/>
        <a:ext cx="1161288" cy="1091666"/>
      </dsp:txXfrm>
    </dsp:sp>
    <dsp:sp modelId="{A8625309-C5E1-4D7A-AA7F-3B31B40CA437}">
      <dsp:nvSpPr>
        <dsp:cNvPr id="0" name=""/>
        <dsp:cNvSpPr/>
      </dsp:nvSpPr>
      <dsp:spPr>
        <a:xfrm>
          <a:off x="4433678" y="4030406"/>
          <a:ext cx="1566704" cy="1438172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Espiritualidad de la amistad con Jesús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4663116" y="4241021"/>
        <a:ext cx="1107828" cy="1016942"/>
      </dsp:txXfrm>
    </dsp:sp>
    <dsp:sp modelId="{9568F44A-2C0D-4495-874C-1C7D06512B0A}">
      <dsp:nvSpPr>
        <dsp:cNvPr id="0" name=""/>
        <dsp:cNvSpPr/>
      </dsp:nvSpPr>
      <dsp:spPr>
        <a:xfrm>
          <a:off x="1816821" y="4030406"/>
          <a:ext cx="1604303" cy="1438172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Espiritualidad de comunión eclesial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2051766" y="4241021"/>
        <a:ext cx="1134413" cy="1016942"/>
      </dsp:txXfrm>
    </dsp:sp>
    <dsp:sp modelId="{36A558AF-5761-4789-B7A9-716F3CF801C3}">
      <dsp:nvSpPr>
        <dsp:cNvPr id="0" name=""/>
        <dsp:cNvSpPr/>
      </dsp:nvSpPr>
      <dsp:spPr>
        <a:xfrm>
          <a:off x="1017150" y="1587253"/>
          <a:ext cx="1597959" cy="1382678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Espiritualidad de servicio responsable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1251166" y="1789742"/>
        <a:ext cx="1129927" cy="977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5AEFCF7-92E9-4FD6-A7F6-8E9F4DDFB61D}" type="datetimeFigureOut">
              <a:rPr lang="es-ES"/>
              <a:pPr/>
              <a:t>23/10/2010</a:t>
            </a:fld>
            <a:endParaRPr lang="es-E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767D6B3-B916-4B59-8353-35E90D8AA3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605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5865-BEDE-49DF-8019-0A43FF8444DF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B9CDB-76C5-4CF4-900F-0FCC52B0A8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568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7573-A2CF-4469-8E8D-80035B241440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5805-DF51-4FFC-8678-BD7BAB94DE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43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1D504-3DD5-4EE1-8886-DE0A37DD444B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8407-9538-44A7-BA0D-C52F305CF1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A16DD9-E8F5-4058-A32F-7EEDA9BC2448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F4DC4F-C7B4-44E3-BF8B-55773A05C2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E8798-9A55-49A3-977F-E835CBD25A50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943C-D6D3-4C86-948E-FDD1379150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784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ED5E-57DC-49C4-91A1-B4E490E54296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8C04-319C-441C-B494-277CE7A2CC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46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F709-3A4E-4DDE-8CEC-538F97D3E506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D2C7-7910-4B63-80F5-4EFD62A62C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97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CFDA5A-3B28-4F9C-B2BA-D693D111FF4E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5EABC3-7E70-45A8-AD3F-B2B98C5451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49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C385-7ADA-4EFB-BEB4-A283238A34E4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736D-CEA8-4ACF-A9D0-3C4F08A129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24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978EB3-5B1E-4BC9-90F6-A78198CFD7A9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CCCEB2-F746-4510-844E-2624AECBC5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607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BEE21B-D975-4F59-BA94-8FAC1CE1F71A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FF79C4-86BD-4D0F-BC0C-CD70CB3AE9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65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9293C2A-DEE6-4A4D-9824-B62624923014}" type="datetimeFigureOut">
              <a:rPr lang="es-ES"/>
              <a:pPr>
                <a:defRPr/>
              </a:pPr>
              <a:t>23/10/2010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AAB8353-9D83-4C39-A4F0-7A11BF8A78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6" r:id="rId4"/>
    <p:sldLayoutId id="2147483715" r:id="rId5"/>
    <p:sldLayoutId id="2147483720" r:id="rId6"/>
    <p:sldLayoutId id="2147483714" r:id="rId7"/>
    <p:sldLayoutId id="2147483721" r:id="rId8"/>
    <p:sldLayoutId id="2147483722" r:id="rId9"/>
    <p:sldLayoutId id="2147483713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esta.mp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0313" y="1035050"/>
            <a:ext cx="6172200" cy="3751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800" dirty="0" smtClean="0">
                <a:latin typeface="Mistral" pitchFamily="66" charset="0"/>
                <a:cs typeface="Arial" pitchFamily="34" charset="0"/>
              </a:rPr>
              <a:t>La espiritualidad juvenil salesiana</a:t>
            </a:r>
            <a:endParaRPr lang="es-ES" sz="8800" dirty="0">
              <a:latin typeface="Mistral" pitchFamily="66" charset="0"/>
              <a:cs typeface="Arial" pitchFamily="34" charset="0"/>
            </a:endParaRP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2971800" y="357188"/>
            <a:ext cx="6172200" cy="571500"/>
          </a:xfrm>
        </p:spPr>
        <p:txBody>
          <a:bodyPr/>
          <a:lstStyle/>
          <a:p>
            <a:pPr algn="r" eaLnBrk="1" hangingPunct="1"/>
            <a:r>
              <a:rPr lang="es-ES" sz="1400" dirty="0" smtClean="0"/>
              <a:t>“Lo que aprendisteis, recibisteis, oísteis y visteis en mí, </a:t>
            </a:r>
          </a:p>
          <a:p>
            <a:pPr algn="r" eaLnBrk="1" hangingPunct="1"/>
            <a:r>
              <a:rPr lang="es-ES" sz="1400" dirty="0" smtClean="0"/>
              <a:t>ponedlo por obra”. (</a:t>
            </a:r>
            <a:r>
              <a:rPr lang="es-ES" sz="1400" dirty="0" err="1" smtClean="0"/>
              <a:t>Flp</a:t>
            </a:r>
            <a:r>
              <a:rPr lang="es-ES" sz="1400" dirty="0" smtClean="0"/>
              <a:t> 4, 9). </a:t>
            </a:r>
          </a:p>
        </p:txBody>
      </p:sp>
      <p:sp>
        <p:nvSpPr>
          <p:cNvPr id="8196" name="3 CuadroTexto"/>
          <p:cNvSpPr txBox="1">
            <a:spLocks noChangeArrowheads="1"/>
          </p:cNvSpPr>
          <p:nvPr/>
        </p:nvSpPr>
        <p:spPr bwMode="auto">
          <a:xfrm>
            <a:off x="3203848" y="5286375"/>
            <a:ext cx="57972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sz="2000" b="1" dirty="0" smtClean="0">
                <a:cs typeface="Arial" charset="0"/>
              </a:rPr>
              <a:t>Formación preparatoria JMJ 2011 Madrid</a:t>
            </a:r>
            <a:endParaRPr lang="es-ES" sz="2000" b="1" dirty="0">
              <a:cs typeface="Arial" charset="0"/>
            </a:endParaRPr>
          </a:p>
          <a:p>
            <a:pPr eaLnBrk="1" hangingPunct="1"/>
            <a:endParaRPr lang="es-ES" sz="1600" dirty="0">
              <a:cs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4" name="3 Marcador de contenido" descr="jesus-wept-large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1. 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s-ES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dirty="0" smtClean="0">
                <a:latin typeface="Arial" charset="0"/>
                <a:cs typeface="Arial" charset="0"/>
              </a:rPr>
              <a:t>Conocer los rasgos básicos de la Espiritualidad Juvenil Salesiana. (en adelante E.J.S.).</a:t>
            </a:r>
          </a:p>
          <a:p>
            <a:pPr algn="just" eaLnBrk="1" hangingPunct="1"/>
            <a:endParaRPr lang="es-ES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s-ES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dirty="0" smtClean="0">
                <a:latin typeface="Arial" charset="0"/>
                <a:cs typeface="Arial" charset="0"/>
              </a:rPr>
              <a:t>Acrecentar el sentido de pertenencia al Movimiento Juvenil Salesiano.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¿Qué entendemos por espiritualidad?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s-ES" dirty="0" smtClean="0"/>
              <a:t>No es fácil encontrar una definición exacta de espiritualidad.</a:t>
            </a:r>
          </a:p>
          <a:p>
            <a:endParaRPr lang="es-ES" dirty="0" smtClean="0"/>
          </a:p>
          <a:p>
            <a:r>
              <a:rPr lang="es-ES" dirty="0" smtClean="0"/>
              <a:t>Es un tipo de lenguaje. Cuando se trata de Dios y el hombre, sólo existe un lenguaje, y ese lenguaje es la espiritualidad.</a:t>
            </a:r>
          </a:p>
          <a:p>
            <a:endParaRPr lang="es-ES" dirty="0" smtClean="0"/>
          </a:p>
          <a:p>
            <a:r>
              <a:rPr lang="es-ES" dirty="0" smtClean="0"/>
              <a:t>Los que respiramos en salesiano, “hablamos” con Dios de una manera muy especial: a través de la E.J.S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214313"/>
            <a:ext cx="7467600" cy="846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2. Núcleos fundamentales de la </a:t>
            </a:r>
            <a:r>
              <a:rPr lang="es-ES" dirty="0" err="1" smtClean="0"/>
              <a:t>e.j.s.</a:t>
            </a: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00034" y="1214422"/>
          <a:ext cx="78581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Espiritualidad de lo cotidiano</a:t>
            </a:r>
            <a:endParaRPr lang="es-ES" dirty="0"/>
          </a:p>
        </p:txBody>
      </p:sp>
      <p:sp>
        <p:nvSpPr>
          <p:cNvPr id="1229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s-ES" sz="2800" dirty="0">
                <a:latin typeface="Arial" charset="0"/>
                <a:cs typeface="Arial" charset="0"/>
              </a:rPr>
              <a:t> </a:t>
            </a:r>
            <a:r>
              <a:rPr lang="es-ES" sz="2800" dirty="0" smtClean="0">
                <a:latin typeface="Arial" charset="0"/>
                <a:cs typeface="Arial" charset="0"/>
              </a:rPr>
              <a:t>Asumir las cosas que nos pasan en nuestra vida, desde una visión cristiana y salesiana, una visión optimista.</a:t>
            </a:r>
          </a:p>
          <a:p>
            <a:pPr algn="just" eaLnBrk="1" hangingPunct="1"/>
            <a:endParaRPr lang="es-ES" sz="2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800" dirty="0" smtClean="0">
                <a:latin typeface="Arial" charset="0"/>
                <a:cs typeface="Arial" charset="0"/>
              </a:rPr>
              <a:t>Dar a nuestro día a día un rostro amable, servicial, alegre, en definitiva, cristiano.</a:t>
            </a:r>
          </a:p>
          <a:p>
            <a:pPr algn="just" eaLnBrk="1" hangingPunct="1"/>
            <a:endParaRPr lang="es-ES" sz="2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800" dirty="0" smtClean="0">
                <a:latin typeface="Arial" charset="0"/>
                <a:cs typeface="Arial" charset="0"/>
              </a:rPr>
              <a:t>Romper con la pereza, con la ley del mínimo esfuerzo, con la pasividad.</a:t>
            </a:r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8429625" y="0"/>
            <a:ext cx="357188" cy="285750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3. Espiritualidad de la alegría y el optimismo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s-ES" dirty="0" smtClean="0"/>
              <a:t>La espiritualidad cristiana, y sobre todo salesiana, entiende la vida como una </a:t>
            </a:r>
            <a:r>
              <a:rPr lang="es-ES" dirty="0" smtClean="0">
                <a:hlinkClick r:id="rId3" action="ppaction://hlinkfile"/>
              </a:rPr>
              <a:t>fiesta</a:t>
            </a:r>
            <a:r>
              <a:rPr lang="es-ES" dirty="0" smtClean="0"/>
              <a:t>, como una oportunidad de ser feliz cada día.</a:t>
            </a:r>
          </a:p>
          <a:p>
            <a:pPr algn="just" eaLnBrk="1" hangingPunct="1"/>
            <a:endParaRPr lang="es-ES" dirty="0" smtClean="0"/>
          </a:p>
          <a:p>
            <a:pPr algn="just" eaLnBrk="1" hangingPunct="1"/>
            <a:r>
              <a:rPr lang="es-ES" dirty="0" smtClean="0"/>
              <a:t>Se trata de vivir desde una actitud positiva, de saber y sentir que Dios nos quiere y que nunca nos abandonará.</a:t>
            </a:r>
          </a:p>
          <a:p>
            <a:pPr algn="just" eaLnBrk="1" hangingPunct="1"/>
            <a:endParaRPr lang="es-ES" dirty="0" smtClean="0"/>
          </a:p>
          <a:p>
            <a:pPr algn="just" eaLnBrk="1" hangingPunct="1"/>
            <a:r>
              <a:rPr lang="es-ES" dirty="0" smtClean="0"/>
              <a:t>D. Bosco siempre les dijo a sus muchachos que estuvieran alegres. Dijo: “Un santo triste, es un triste santo”.</a:t>
            </a:r>
          </a:p>
          <a:p>
            <a:pPr algn="just" eaLnBrk="1" hangingPunct="1">
              <a:buFont typeface="Wingdings" pitchFamily="2" charset="2"/>
              <a:buNone/>
            </a:pPr>
            <a:endParaRPr lang="es-ES" dirty="0" smtClean="0"/>
          </a:p>
          <a:p>
            <a:pPr algn="just" eaLnBrk="1" hangingPunct="1"/>
            <a:endParaRPr lang="es-ES" dirty="0" smtClean="0"/>
          </a:p>
        </p:txBody>
      </p:sp>
      <p:pic>
        <p:nvPicPr>
          <p:cNvPr id="6" name="5 Imagen" descr="MB003-C 70mm Happy Fa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497"/>
            <a:ext cx="7500938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Botón de acción: Inicio">
            <a:hlinkClick r:id="rId5" action="ppaction://hlinksldjump" highlightClick="1"/>
          </p:cNvPr>
          <p:cNvSpPr/>
          <p:nvPr/>
        </p:nvSpPr>
        <p:spPr>
          <a:xfrm>
            <a:off x="8429625" y="0"/>
            <a:ext cx="357188" cy="285750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3. Espiritualidad de la amistad con Jesús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s-ES" dirty="0" smtClean="0"/>
          </a:p>
          <a:p>
            <a:pPr algn="just" eaLnBrk="1" hangingPunct="1"/>
            <a:endParaRPr lang="es-ES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dirty="0" smtClean="0">
                <a:latin typeface="Arial" charset="0"/>
                <a:cs typeface="Arial" charset="0"/>
              </a:rPr>
              <a:t>No hay espiritualidad cristiana sin referencia al núcleo: el Señor.</a:t>
            </a:r>
          </a:p>
          <a:p>
            <a:pPr algn="just" eaLnBrk="1" hangingPunct="1"/>
            <a:endParaRPr lang="es-ES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dirty="0" smtClean="0">
                <a:latin typeface="Arial" charset="0"/>
                <a:cs typeface="Arial" charset="0"/>
              </a:rPr>
              <a:t>No se trata sólo de hablar y conocer a Jesús, sino de darlo a conocer a los demás. Pasar de ser meros receptores a ser activos emisores del mensaje de Jesús.</a:t>
            </a:r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8429625" y="0"/>
            <a:ext cx="357188" cy="285750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4. Espiritualidad de comunión eclesial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s-ES" sz="2000" dirty="0" smtClean="0">
                <a:latin typeface="Arial" charset="0"/>
                <a:cs typeface="Arial" charset="0"/>
              </a:rPr>
              <a:t>La relación Joven -Cristo, aunque no siempre lo sintamos, debe ir unida a la Iglesia.</a:t>
            </a:r>
          </a:p>
          <a:p>
            <a:pPr algn="just" eaLnBrk="1" hangingPunct="1"/>
            <a:endParaRPr lang="es-ES" sz="20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000" dirty="0" smtClean="0">
                <a:latin typeface="Arial" charset="0"/>
                <a:cs typeface="Arial" charset="0"/>
              </a:rPr>
              <a:t>La experiencia más directa de la Iglesia la hacemos en la familia, en la comunidad cristiana local, en la comunidad educativa cristiana (colegio) y en nuestro grupo apostólico.</a:t>
            </a:r>
          </a:p>
          <a:p>
            <a:pPr algn="just" eaLnBrk="1" hangingPunct="1"/>
            <a:endParaRPr lang="es-ES" sz="20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000" dirty="0">
                <a:latin typeface="Arial" charset="0"/>
                <a:cs typeface="Arial" charset="0"/>
              </a:rPr>
              <a:t>J</a:t>
            </a:r>
            <a:r>
              <a:rPr lang="es-ES" sz="2000" dirty="0" smtClean="0">
                <a:latin typeface="Arial" charset="0"/>
                <a:cs typeface="Arial" charset="0"/>
              </a:rPr>
              <a:t>uega un papel fundamental la frecuencia de los Sacramentos. Que vivamos y crezcamos, en la vivencia de los Sacramentos, especialmente la Eucaristía y la Reconciliación. </a:t>
            </a:r>
          </a:p>
          <a:p>
            <a:pPr eaLnBrk="1" hangingPunct="1"/>
            <a:endParaRPr lang="es-ES" dirty="0" smtClean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8429625" y="0"/>
            <a:ext cx="357188" cy="285750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5. Espiritualidad de servicio responsable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Idea fundamental: la vida encierra una vocación.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Debemos orientar la vida con responsabilidad, es decir:</a:t>
            </a:r>
          </a:p>
          <a:p>
            <a:pPr lvl="2" eaLnBrk="1" hangingPunct="1"/>
            <a:endParaRPr lang="es-ES" sz="1800" dirty="0" smtClean="0"/>
          </a:p>
          <a:p>
            <a:pPr lvl="2" eaLnBrk="1" hangingPunct="1"/>
            <a:r>
              <a:rPr lang="es-ES" sz="1800" dirty="0" smtClean="0"/>
              <a:t>Tomar conciencia de los problemas que viven a diario nuestros compañeros, amigos y familia.</a:t>
            </a:r>
          </a:p>
          <a:p>
            <a:pPr lvl="2" eaLnBrk="1" hangingPunct="1"/>
            <a:r>
              <a:rPr lang="es-ES" sz="1800" dirty="0" smtClean="0"/>
              <a:t>Favorecer la fraternidad y no el odio o el rencor.</a:t>
            </a:r>
          </a:p>
          <a:p>
            <a:pPr lvl="2" eaLnBrk="1" hangingPunct="1"/>
            <a:r>
              <a:rPr lang="es-ES" sz="1800" dirty="0" smtClean="0"/>
              <a:t>Esforzarnos en nuestra tarea (estudio, familia).</a:t>
            </a:r>
          </a:p>
          <a:p>
            <a:pPr lvl="2" eaLnBrk="1" hangingPunct="1"/>
            <a:r>
              <a:rPr lang="es-ES" sz="1800" dirty="0" smtClean="0"/>
              <a:t>Trabajar por construir un mundo mejor (voluntariado).</a:t>
            </a:r>
          </a:p>
          <a:p>
            <a:pPr lvl="2" eaLnBrk="1" hangingPunct="1">
              <a:buFont typeface="Wingdings" pitchFamily="2" charset="2"/>
              <a:buNone/>
            </a:pPr>
            <a:endParaRPr lang="es-ES" sz="1800" dirty="0" smtClean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8429625" y="0"/>
            <a:ext cx="357188" cy="285750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513</Words>
  <Application>Microsoft Office PowerPoint</Application>
  <PresentationFormat>Presentación en pantalla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La espiritualidad juvenil salesiana</vt:lpstr>
      <vt:lpstr>1. objetivos</vt:lpstr>
      <vt:lpstr>¿Qué entendemos por espiritualidad?</vt:lpstr>
      <vt:lpstr>2. Núcleos fundamentales de la e.j.s. </vt:lpstr>
      <vt:lpstr>Espiritualidad de lo cotidiano</vt:lpstr>
      <vt:lpstr>3. Espiritualidad de la alegría y el optimismo</vt:lpstr>
      <vt:lpstr>3. Espiritualidad de la amistad con Jesús</vt:lpstr>
      <vt:lpstr>4. Espiritualidad de comunión eclesial</vt:lpstr>
      <vt:lpstr>5. Espiritualidad de servicio responsable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espiritualidad juvenil salesiana</dc:title>
  <dc:creator>JOSE MANUEL</dc:creator>
  <cp:lastModifiedBy>Windows User</cp:lastModifiedBy>
  <cp:revision>20</cp:revision>
  <dcterms:created xsi:type="dcterms:W3CDTF">2007-03-22T14:32:57Z</dcterms:created>
  <dcterms:modified xsi:type="dcterms:W3CDTF">2010-10-23T14:38:09Z</dcterms:modified>
</cp:coreProperties>
</file>